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04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02" r:id="rId51"/>
    <p:sldId id="312" r:id="rId52"/>
    <p:sldId id="313" r:id="rId53"/>
    <p:sldId id="314" r:id="rId54"/>
    <p:sldId id="30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0045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of </a:t>
            </a:r>
            <a:r>
              <a:rPr lang="en-US" b="1" dirty="0"/>
              <a:t>giving permission to a user or client</a:t>
            </a:r>
            <a:r>
              <a:rPr lang="en-US" dirty="0"/>
              <a:t> to perform specific actions in the system.</a:t>
            </a:r>
          </a:p>
          <a:p>
            <a:pPr lvl="1"/>
            <a:r>
              <a:rPr lang="en-US" dirty="0"/>
              <a:t>Examples: “Create a product”, “Show a report”, “Delete a user”…</a:t>
            </a:r>
          </a:p>
          <a:p>
            <a:r>
              <a:rPr lang="en-US" dirty="0"/>
              <a:t>Permissions are </a:t>
            </a:r>
            <a:r>
              <a:rPr lang="en-US" b="1" dirty="0"/>
              <a:t>not stored</a:t>
            </a:r>
            <a:r>
              <a:rPr lang="en-US" dirty="0"/>
              <a:t> in the access token!</a:t>
            </a:r>
          </a:p>
          <a:p>
            <a:pPr lvl="1"/>
            <a:r>
              <a:rPr lang="en-US" dirty="0"/>
              <a:t>Access tokens are sent in </a:t>
            </a:r>
            <a:r>
              <a:rPr lang="en-US" b="1" dirty="0"/>
              <a:t>every request</a:t>
            </a:r>
            <a:r>
              <a:rPr lang="en-US" dirty="0"/>
              <a:t>, so we want to keep it small</a:t>
            </a:r>
          </a:p>
          <a:p>
            <a:pPr lvl="1"/>
            <a:r>
              <a:rPr lang="en-US" dirty="0"/>
              <a:t>Access tokens have relatively </a:t>
            </a:r>
            <a:r>
              <a:rPr lang="en-US" b="1" dirty="0"/>
              <a:t>long lifetime</a:t>
            </a:r>
            <a:r>
              <a:rPr lang="en-US" dirty="0"/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59" y="2915226"/>
            <a:ext cx="9696583" cy="3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99" y="2788323"/>
            <a:ext cx="7711066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1" y="2879291"/>
            <a:ext cx="6816110" cy="247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39285-2B74-4B3D-BAF7-E394B7F6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5357000"/>
            <a:ext cx="6229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33601" y="2634264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19558" y="2634264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386409" y="4784526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3947866" y="47845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885885" y="4207902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885886" y="303113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885886" y="513089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02615" y="2080591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62" y="4062184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5120207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303862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31" y="2110670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58" y="48015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8970767" y="4081016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87397" y="517603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850556" y="4484739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850556" y="5061363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13205" y="5061363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34084" y="3421083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079473" y="3415353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091748" y="499140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5980579" y="518875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43674" y="427953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084500" y="3307524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089503" y="450295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076300" y="542155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08403" y="446818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37881" y="533819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37880" y="324382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95" y="1814801"/>
            <a:ext cx="5725968" cy="43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8525396" y="5679940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38" y="5729429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10584037" y="5859670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11" y="5276245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6961047" y="4722572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8251188" y="5276245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6823943" y="5276245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11" y="1666203"/>
            <a:ext cx="9525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u="sng" dirty="0"/>
              <a:t>Solution 1</a:t>
            </a:r>
            <a:r>
              <a:rPr lang="en-US" dirty="0"/>
              <a:t>: Use </a:t>
            </a:r>
            <a:r>
              <a:rPr lang="en-US" b="1" dirty="0"/>
              <a:t>CQRS &amp; Event Sourcing</a:t>
            </a:r>
            <a:r>
              <a:rPr lang="en-US" dirty="0"/>
              <a:t> architecture which naturally solves this problem, but it has additional costs.</a:t>
            </a:r>
          </a:p>
          <a:p>
            <a:r>
              <a:rPr lang="en-US" b="1" u="sng" dirty="0"/>
              <a:t>Solution 2</a:t>
            </a:r>
            <a:r>
              <a:rPr lang="en-US" dirty="0"/>
              <a:t>: Save the event to the main database, in the same transaction with the entity insert, then publish the event by a </a:t>
            </a:r>
            <a:r>
              <a:rPr lang="en-US" b="1" dirty="0"/>
              <a:t>background task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2907576" y="4038285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3" y="4470668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416400" y="542191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7652716" y="5331044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858" y="5380533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9711357" y="5510774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1916735" y="4444685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5937928" y="5607881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014932" y="5286982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096000" y="5607880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2564812" y="4704083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1925690" y="5440453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7968" cy="4351338"/>
          </a:xfrm>
        </p:spPr>
        <p:txBody>
          <a:bodyPr/>
          <a:lstStyle/>
          <a:p>
            <a:r>
              <a:rPr lang="en-US" b="1" dirty="0" err="1"/>
              <a:t>Serilog</a:t>
            </a:r>
            <a:r>
              <a:rPr lang="en-US" dirty="0"/>
              <a:t>: A powerful dotnet </a:t>
            </a:r>
            <a:r>
              <a:rPr lang="en-US" b="1" dirty="0"/>
              <a:t>logging </a:t>
            </a:r>
            <a:r>
              <a:rPr lang="en-US" dirty="0"/>
              <a:t>library that can write logs to various of destinations including Elasticsearch</a:t>
            </a:r>
          </a:p>
          <a:p>
            <a:r>
              <a:rPr lang="en-US" b="1" dirty="0"/>
              <a:t>Elasticsearch</a:t>
            </a:r>
            <a:r>
              <a:rPr lang="en-US" dirty="0"/>
              <a:t>: A distributed, RESTful </a:t>
            </a:r>
            <a:r>
              <a:rPr lang="en-US" b="1" dirty="0"/>
              <a:t>search and analytics engine</a:t>
            </a:r>
          </a:p>
          <a:p>
            <a:r>
              <a:rPr lang="en-US" b="1" dirty="0"/>
              <a:t>Kibana UI</a:t>
            </a:r>
            <a:r>
              <a:rPr lang="en-US" dirty="0"/>
              <a:t>: </a:t>
            </a:r>
            <a:r>
              <a:rPr lang="en-US" b="1" dirty="0"/>
              <a:t>Visualizer</a:t>
            </a:r>
            <a:r>
              <a:rPr lang="en-US" dirty="0"/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6639776" y="3083638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75" y="3088460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9204376" y="3083637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207" y="3036575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6639776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852880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9065984" y="1913699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10279088" y="1901436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7173175" y="2265843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7591947" y="2265843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7743539" y="2265843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131405" y="2253580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838388" y="3429000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76" y="3943435"/>
            <a:ext cx="4714024" cy="26398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4509"/>
            <a:ext cx="9923321" cy="3819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838200" y="1806766"/>
            <a:ext cx="866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44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1596</Words>
  <Application>Microsoft Office PowerPoint</Application>
  <PresentationFormat>Widescreen</PresentationFormat>
  <Paragraphs>414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Service-to-Service Calls / Access Tokens</vt:lpstr>
      <vt:lpstr>Part-II: The Implementation Service-to-Service Calls / Access Tokens</vt:lpstr>
      <vt:lpstr>Part-II: The Implementation Transaction Problem on Publishing Events</vt:lpstr>
      <vt:lpstr>Part-II: The Implementation Transaction Problem on Publishing Events</vt:lpstr>
      <vt:lpstr>Part-II: The Implementation Central Logging to Elasticsearch &amp; Kibana UI</vt:lpstr>
      <vt:lpstr>Part-II: The Implementation Central Logging to Elasticsearch &amp; Kibana UI</vt:lpstr>
      <vt:lpstr>Part-II: The Implementation Central Logging to Elasticsearch &amp; Kibana UI</vt:lpstr>
      <vt:lpstr>Part-II: The Implementation Overall Solution</vt:lpstr>
      <vt:lpstr>Part-II: The Implementation Overall Solution</vt:lpstr>
      <vt:lpstr>Part-II: The Implementation Overall Solution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133</cp:revision>
  <dcterms:created xsi:type="dcterms:W3CDTF">2019-02-25T13:56:54Z</dcterms:created>
  <dcterms:modified xsi:type="dcterms:W3CDTF">2019-03-01T07:56:54Z</dcterms:modified>
</cp:coreProperties>
</file>